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406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104" d="100"/>
          <a:sy n="104" d="100"/>
        </p:scale>
        <p:origin x="228" y="114"/>
      </p:cViewPr>
      <p:guideLst>
        <p:guide orient="horz" pos="2160"/>
        <p:guide pos="3840"/>
        <p:guide pos="406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 hasCustomPrompt="1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  <a:endParaRPr lang="de-DE"/>
          </a:p>
          <a:p>
            <a:pPr lvl="1"/>
            <a:r>
              <a:rPr lang="de-DE"/>
              <a:t>Zweite Ebene</a:t>
            </a:r>
            <a:endParaRPr lang="de-DE"/>
          </a:p>
          <a:p>
            <a:pPr lvl="2"/>
            <a:r>
              <a:rPr lang="de-DE"/>
              <a:t>Dritte Ebene</a:t>
            </a:r>
            <a:endParaRPr lang="de-DE"/>
          </a:p>
          <a:p>
            <a:pPr lvl="3"/>
            <a:r>
              <a:rPr lang="de-DE"/>
              <a:t>Vierte Ebene</a:t>
            </a:r>
            <a:endParaRPr lang="de-DE"/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 hasCustomPrompt="1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  <a:endParaRPr lang="de-DE"/>
          </a:p>
          <a:p>
            <a:pPr lvl="1"/>
            <a:r>
              <a:rPr lang="de-DE"/>
              <a:t>Zweite Ebene</a:t>
            </a:r>
            <a:endParaRPr lang="de-DE"/>
          </a:p>
          <a:p>
            <a:pPr lvl="2"/>
            <a:r>
              <a:rPr lang="de-DE"/>
              <a:t>Dritte Ebene</a:t>
            </a:r>
            <a:endParaRPr lang="de-DE"/>
          </a:p>
          <a:p>
            <a:pPr lvl="3"/>
            <a:r>
              <a:rPr lang="de-DE"/>
              <a:t>Vierte Ebene</a:t>
            </a:r>
            <a:endParaRPr lang="de-DE"/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  <a:endParaRPr lang="de-DE"/>
          </a:p>
          <a:p>
            <a:pPr lvl="1"/>
            <a:r>
              <a:rPr lang="de-DE"/>
              <a:t>Zweite Ebene</a:t>
            </a:r>
            <a:endParaRPr lang="de-DE"/>
          </a:p>
          <a:p>
            <a:pPr lvl="2"/>
            <a:r>
              <a:rPr lang="de-DE"/>
              <a:t>Dritte Ebene</a:t>
            </a:r>
            <a:endParaRPr lang="de-DE"/>
          </a:p>
          <a:p>
            <a:pPr lvl="3"/>
            <a:r>
              <a:rPr lang="de-DE"/>
              <a:t>Vierte Ebene</a:t>
            </a:r>
            <a:endParaRPr lang="de-DE"/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  <a:endParaRPr lang="de-DE"/>
          </a:p>
          <a:p>
            <a:pPr lvl="1"/>
            <a:r>
              <a:rPr lang="de-DE"/>
              <a:t>Zweite Ebene</a:t>
            </a:r>
            <a:endParaRPr lang="de-DE"/>
          </a:p>
          <a:p>
            <a:pPr lvl="2"/>
            <a:r>
              <a:rPr lang="de-DE"/>
              <a:t>Dritte Ebene</a:t>
            </a:r>
            <a:endParaRPr lang="de-DE"/>
          </a:p>
          <a:p>
            <a:pPr lvl="3"/>
            <a:r>
              <a:rPr lang="de-DE"/>
              <a:t>Vierte Ebene</a:t>
            </a:r>
            <a:endParaRPr lang="de-DE"/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  <a:endParaRPr lang="de-DE"/>
          </a:p>
          <a:p>
            <a:pPr lvl="1"/>
            <a:r>
              <a:rPr lang="de-DE"/>
              <a:t>Zweite Ebene</a:t>
            </a:r>
            <a:endParaRPr lang="de-DE"/>
          </a:p>
          <a:p>
            <a:pPr lvl="2"/>
            <a:r>
              <a:rPr lang="de-DE"/>
              <a:t>Dritte Ebene</a:t>
            </a:r>
            <a:endParaRPr lang="de-DE"/>
          </a:p>
          <a:p>
            <a:pPr lvl="3"/>
            <a:r>
              <a:rPr lang="de-DE"/>
              <a:t>Vierte Ebene</a:t>
            </a:r>
            <a:endParaRPr lang="de-DE"/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  <a:endParaRPr lang="de-DE"/>
          </a:p>
          <a:p>
            <a:pPr lvl="1"/>
            <a:r>
              <a:rPr lang="de-DE"/>
              <a:t>Zweite Ebene</a:t>
            </a:r>
            <a:endParaRPr lang="de-DE"/>
          </a:p>
          <a:p>
            <a:pPr lvl="2"/>
            <a:r>
              <a:rPr lang="de-DE"/>
              <a:t>Dritte Ebene</a:t>
            </a:r>
            <a:endParaRPr lang="de-DE"/>
          </a:p>
          <a:p>
            <a:pPr lvl="3"/>
            <a:r>
              <a:rPr lang="de-DE"/>
              <a:t>Vierte Ebene</a:t>
            </a:r>
            <a:endParaRPr lang="de-DE"/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  <a:endParaRPr lang="de-DE"/>
          </a:p>
        </p:txBody>
      </p:sp>
      <p:sp>
        <p:nvSpPr>
          <p:cNvPr id="6" name="Inhaltsplatzhalter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  <a:endParaRPr lang="de-DE"/>
          </a:p>
          <a:p>
            <a:pPr lvl="1"/>
            <a:r>
              <a:rPr lang="de-DE"/>
              <a:t>Zweite Ebene</a:t>
            </a:r>
            <a:endParaRPr lang="de-DE"/>
          </a:p>
          <a:p>
            <a:pPr lvl="2"/>
            <a:r>
              <a:rPr lang="de-DE"/>
              <a:t>Dritte Ebene</a:t>
            </a:r>
            <a:endParaRPr lang="de-DE"/>
          </a:p>
          <a:p>
            <a:pPr lvl="3"/>
            <a:r>
              <a:rPr lang="de-DE"/>
              <a:t>Vierte Ebene</a:t>
            </a:r>
            <a:endParaRPr lang="de-DE"/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  <a:endParaRPr lang="de-DE"/>
          </a:p>
          <a:p>
            <a:pPr lvl="1"/>
            <a:r>
              <a:rPr lang="de-DE"/>
              <a:t>Zweite Ebene</a:t>
            </a:r>
            <a:endParaRPr lang="de-DE"/>
          </a:p>
          <a:p>
            <a:pPr lvl="2"/>
            <a:r>
              <a:rPr lang="de-DE"/>
              <a:t>Dritte Ebene</a:t>
            </a:r>
            <a:endParaRPr lang="de-DE"/>
          </a:p>
          <a:p>
            <a:pPr lvl="3"/>
            <a:r>
              <a:rPr lang="de-DE"/>
              <a:t>Vierte Ebene</a:t>
            </a:r>
            <a:endParaRPr lang="de-DE"/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  <a:endParaRPr lang="de-DE"/>
          </a:p>
          <a:p>
            <a:pPr lvl="1"/>
            <a:r>
              <a:rPr lang="de-DE"/>
              <a:t>Zweite Ebene</a:t>
            </a:r>
            <a:endParaRPr lang="de-DE"/>
          </a:p>
          <a:p>
            <a:pPr lvl="2"/>
            <a:r>
              <a:rPr lang="de-DE"/>
              <a:t>Dritte Ebene</a:t>
            </a:r>
            <a:endParaRPr lang="de-DE"/>
          </a:p>
          <a:p>
            <a:pPr lvl="3"/>
            <a:r>
              <a:rPr lang="de-DE"/>
              <a:t>Vierte Ebene</a:t>
            </a:r>
            <a:endParaRPr lang="de-DE"/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EF5006-7B44-43BC-B294-232614E04ECC}" type="datetimeFigureOut">
              <a:rPr lang="de-DE" smtClean="0"/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9571F4-CA68-4D1F-A92A-2CE70961CB72}" type="slidenum">
              <a:rPr lang="de-DE" smtClean="0"/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.xml"/><Relationship Id="rId7" Type="http://schemas.openxmlformats.org/officeDocument/2006/relationships/tags" Target="../tags/tag7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uppieren 6"/>
          <p:cNvGrpSpPr/>
          <p:nvPr>
            <p:custDataLst>
              <p:tags r:id="rId1"/>
            </p:custDataLst>
          </p:nvPr>
        </p:nvGrpSpPr>
        <p:grpSpPr>
          <a:xfrm>
            <a:off x="6096003" y="3429000"/>
            <a:ext cx="3584509" cy="1810139"/>
            <a:chOff x="3777343" y="3331028"/>
            <a:chExt cx="3584509" cy="1810139"/>
          </a:xfrm>
        </p:grpSpPr>
        <p:sp>
          <p:nvSpPr>
            <p:cNvPr id="4" name="Rechteck: obere Ecken abgeschnitten 3"/>
            <p:cNvSpPr/>
            <p:nvPr>
              <p:custDataLst>
                <p:tags r:id="rId2"/>
              </p:custDataLst>
            </p:nvPr>
          </p:nvSpPr>
          <p:spPr>
            <a:xfrm rot="5400000">
              <a:off x="4664528" y="2443843"/>
              <a:ext cx="1810138" cy="3584509"/>
            </a:xfrm>
            <a:prstGeom prst="snip2SameRect">
              <a:avLst>
                <a:gd name="adj1" fmla="val 28894"/>
                <a:gd name="adj2" fmla="val 0"/>
              </a:avLst>
            </a:prstGeom>
            <a:solidFill>
              <a:schemeClr val="accent4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/>
                <a:t> </a:t>
              </a:r>
              <a:endParaRPr lang="de-DE" dirty="0"/>
            </a:p>
          </p:txBody>
        </p:sp>
        <p:sp>
          <p:nvSpPr>
            <p:cNvPr id="5" name="Textfeld 4"/>
            <p:cNvSpPr txBox="1"/>
            <p:nvPr>
              <p:custDataLst>
                <p:tags r:id="rId3"/>
              </p:custDataLst>
            </p:nvPr>
          </p:nvSpPr>
          <p:spPr>
            <a:xfrm>
              <a:off x="4027714" y="3331028"/>
              <a:ext cx="2895599" cy="6451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de-DE" sz="3600" b="1" dirty="0">
                  <a:latin typeface="Bahnschrift SemiBold" panose="020B0502040204020203" pitchFamily="34" charset="0"/>
                </a:rPr>
                <a:t>КОРИСТЕНО</a:t>
              </a:r>
              <a:endParaRPr lang="en-US" altLang="de-DE" sz="3600" b="1" dirty="0">
                <a:latin typeface="Bahnschrift SemiBold" panose="020B0502040204020203" pitchFamily="34" charset="0"/>
              </a:endParaRPr>
            </a:p>
          </p:txBody>
        </p:sp>
        <p:sp>
          <p:nvSpPr>
            <p:cNvPr id="6" name="Textfeld 5"/>
            <p:cNvSpPr txBox="1"/>
            <p:nvPr>
              <p:custDataLst>
                <p:tags r:id="rId4"/>
              </p:custDataLst>
            </p:nvPr>
          </p:nvSpPr>
          <p:spPr>
            <a:xfrm>
              <a:off x="4027714" y="3728265"/>
              <a:ext cx="2895599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6000" b="1" dirty="0">
                  <a:latin typeface="Bahnschrift SemiBold" panose="020B0502040204020203" pitchFamily="34" charset="0"/>
                </a:rPr>
                <a:t>35,00€</a:t>
              </a:r>
              <a:endParaRPr lang="de-DE" sz="6000" b="1" dirty="0">
                <a:latin typeface="Bahnschrift SemiBold" panose="020B0502040204020203" pitchFamily="34" charset="0"/>
              </a:endParaRPr>
            </a:p>
          </p:txBody>
        </p:sp>
      </p:grpSp>
      <p:sp>
        <p:nvSpPr>
          <p:cNvPr id="9" name="Rechteck: obere Ecken abgeschnitten 8"/>
          <p:cNvSpPr/>
          <p:nvPr>
            <p:custDataLst>
              <p:tags r:id="rId5"/>
            </p:custDataLst>
          </p:nvPr>
        </p:nvSpPr>
        <p:spPr>
          <a:xfrm rot="5400000">
            <a:off x="6983187" y="731676"/>
            <a:ext cx="1810138" cy="3584509"/>
          </a:xfrm>
          <a:prstGeom prst="snip2SameRect">
            <a:avLst>
              <a:gd name="adj1" fmla="val 28894"/>
              <a:gd name="adj2" fmla="val 0"/>
            </a:avLst>
          </a:prstGeom>
          <a:solidFill>
            <a:schemeClr val="accent4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 </a:t>
            </a:r>
            <a:endParaRPr lang="de-DE" dirty="0"/>
          </a:p>
        </p:txBody>
      </p:sp>
      <p:sp>
        <p:nvSpPr>
          <p:cNvPr id="10" name="Textfeld 9"/>
          <p:cNvSpPr txBox="1"/>
          <p:nvPr>
            <p:custDataLst>
              <p:tags r:id="rId6"/>
            </p:custDataLst>
          </p:nvPr>
        </p:nvSpPr>
        <p:spPr>
          <a:xfrm rot="10800000">
            <a:off x="5541192" y="2739373"/>
            <a:ext cx="3458027" cy="5835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" altLang="en-US" sz="3200" b="1" dirty="0">
                <a:latin typeface="Bahnschrift SemiBold" panose="020B0502040204020203" pitchFamily="34" charset="0"/>
              </a:rPr>
              <a:t>НА СТАРО</a:t>
            </a:r>
            <a:endParaRPr lang="" altLang="en-US" sz="3200" b="1" dirty="0">
              <a:latin typeface="Bahnschrift SemiBold" panose="020B0502040204020203" pitchFamily="34" charset="0"/>
            </a:endParaRPr>
          </a:p>
        </p:txBody>
      </p:sp>
      <p:sp>
        <p:nvSpPr>
          <p:cNvPr id="11" name="Textfeld 10"/>
          <p:cNvSpPr txBox="1"/>
          <p:nvPr>
            <p:custDataLst>
              <p:tags r:id="rId7"/>
            </p:custDataLst>
          </p:nvPr>
        </p:nvSpPr>
        <p:spPr>
          <a:xfrm rot="10800000">
            <a:off x="5933623" y="1949061"/>
            <a:ext cx="289559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6000" b="1" dirty="0">
                <a:latin typeface="Bahnschrift SemiBold" panose="020B0502040204020203" pitchFamily="34" charset="0"/>
              </a:rPr>
              <a:t>35,00€</a:t>
            </a:r>
            <a:endParaRPr lang="de-DE" sz="6000" b="1" dirty="0">
              <a:latin typeface="Bahnschrift SemiBold" panose="020B0502040204020203" pitchFamily="34" charset="0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DIAGRAM_VIRTUALLY_FRAME" val="{&quot;height&quot;:285.0612204724409,&quot;left&quot;:436.3143307086615,&quot;top&quot;:127.4694094488189,&quot;width&quot;:325.93070866141727}"/>
</p:tagLst>
</file>

<file path=ppt/tags/tag2.xml><?xml version="1.0" encoding="utf-8"?>
<p:tagLst xmlns:p="http://schemas.openxmlformats.org/presentationml/2006/main">
  <p:tag name="KSO_WM_DIAGRAM_VIRTUALLY_FRAME" val="{&quot;height&quot;:285.0612204724409,&quot;left&quot;:436.3143307086615,&quot;top&quot;:127.4694094488189,&quot;width&quot;:325.93070866141727}"/>
</p:tagLst>
</file>

<file path=ppt/tags/tag3.xml><?xml version="1.0" encoding="utf-8"?>
<p:tagLst xmlns:p="http://schemas.openxmlformats.org/presentationml/2006/main">
  <p:tag name="KSO_WM_DIAGRAM_VIRTUALLY_FRAME" val="{&quot;height&quot;:285.0612204724409,&quot;left&quot;:436.3143307086615,&quot;top&quot;:127.4694094488189,&quot;width&quot;:325.93070866141727}"/>
</p:tagLst>
</file>

<file path=ppt/tags/tag4.xml><?xml version="1.0" encoding="utf-8"?>
<p:tagLst xmlns:p="http://schemas.openxmlformats.org/presentationml/2006/main">
  <p:tag name="KSO_WM_DIAGRAM_VIRTUALLY_FRAME" val="{&quot;height&quot;:285.0612204724409,&quot;left&quot;:436.3143307086615,&quot;top&quot;:127.4694094488189,&quot;width&quot;:325.93070866141727}"/>
</p:tagLst>
</file>

<file path=ppt/tags/tag5.xml><?xml version="1.0" encoding="utf-8"?>
<p:tagLst xmlns:p="http://schemas.openxmlformats.org/presentationml/2006/main">
  <p:tag name="KSO_WM_DIAGRAM_VIRTUALLY_FRAME" val="{&quot;height&quot;:285.0612204724409,&quot;left&quot;:436.3143307086615,&quot;top&quot;:127.4694094488189,&quot;width&quot;:325.93070866141727}"/>
</p:tagLst>
</file>

<file path=ppt/tags/tag6.xml><?xml version="1.0" encoding="utf-8"?>
<p:tagLst xmlns:p="http://schemas.openxmlformats.org/presentationml/2006/main">
  <p:tag name="KSO_WM_DIAGRAM_VIRTUALLY_FRAME" val="{&quot;height&quot;:285.0612204724409,&quot;left&quot;:436.3143307086615,&quot;top&quot;:127.4694094488189,&quot;width&quot;:325.93070866141727}"/>
</p:tagLst>
</file>

<file path=ppt/tags/tag7.xml><?xml version="1.0" encoding="utf-8"?>
<p:tagLst xmlns:p="http://schemas.openxmlformats.org/presentationml/2006/main">
  <p:tag name="KSO_WM_DIAGRAM_VIRTUALLY_FRAME" val="{&quot;height&quot;:285.0612204724409,&quot;left&quot;:436.3143307086615,&quot;top&quot;:127.4694094488189,&quot;width&quot;:325.93070866141727}"/>
</p:tagLst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</Words>
  <Application>WPS Presentation</Application>
  <PresentationFormat>Breitbild</PresentationFormat>
  <Paragraphs>12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0" baseType="lpstr">
      <vt:lpstr>Arial</vt:lpstr>
      <vt:lpstr>SimSun</vt:lpstr>
      <vt:lpstr>Wingdings</vt:lpstr>
      <vt:lpstr>Bahnschrift SemiBold</vt:lpstr>
      <vt:lpstr>Calibri</vt:lpstr>
      <vt:lpstr>Microsoft YaHei</vt:lpstr>
      <vt:lpstr>Arial Unicode MS</vt:lpstr>
      <vt:lpstr>Calibri Light</vt:lpstr>
      <vt:lpstr>Office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Till Rosemann</dc:creator>
  <cp:lastModifiedBy>Stefan Radulovic</cp:lastModifiedBy>
  <cp:revision>5</cp:revision>
  <dcterms:created xsi:type="dcterms:W3CDTF">2025-03-27T08:19:00Z</dcterms:created>
  <dcterms:modified xsi:type="dcterms:W3CDTF">2025-09-29T17:51:24Z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C4FBFA5F6508415A940FC9B201D9659B_12</vt:lpwstr>
  </property>
  <property fmtid="{D5CDD505-2E9C-101B-9397-08002B2CF9AE}" pid="3" name="KSOProductBuildVer">
    <vt:lpwstr>1033-12.2.0.22549</vt:lpwstr>
  </property>
</Properties>
</file>

<file path=docProps/thumbnail.jpeg>
</file>